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0" r:id="rId2"/>
    <p:sldId id="256" r:id="rId3"/>
    <p:sldId id="257" r:id="rId4"/>
    <p:sldId id="258" r:id="rId5"/>
    <p:sldId id="259" r:id="rId6"/>
    <p:sldId id="266" r:id="rId7"/>
    <p:sldId id="260" r:id="rId8"/>
    <p:sldId id="268" r:id="rId9"/>
    <p:sldId id="261" r:id="rId10"/>
    <p:sldId id="269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CC219-957D-4208-9B0E-671BE4ECD1DD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ED107-924B-4BF8-8D68-558BA960F5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3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A01-BB30-4C45-AF26-745DD0A7266E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114-7A5C-41FD-B613-11C126BF2321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8EED-CC7B-42F1-A856-85F67E683C3A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72D8-075B-4EBE-8EDE-A42783FCDBAA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167F-5970-4043-A5C5-70DADA948448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0B75-7627-45CE-9812-EEE91B473B5B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31E3-067B-4DFA-9D10-CCA395037504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9404F-C8BA-4853-82CF-287FDA8F3408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FB6D-98EC-4519-9A13-7D226F17EBD3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4340-1FA5-41F8-8591-AA156E40272C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A0AC8285-06F6-4EFC-85E6-2C0D463EBC74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454991-3573-4326-A5B0-DEFCFCE6211A}" type="datetime1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altLang="zh-CN" smtClean="0"/>
              <a:t>www.mujudata.com</a:t>
            </a: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D9C86F-ECCB-443C-94E2-70A60665DF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2734F82-1B1C-6B2E-E438-F56C593F6A23}"/>
              </a:ext>
            </a:extLst>
          </p:cNvPr>
          <p:cNvSpPr txBox="1"/>
          <p:nvPr/>
        </p:nvSpPr>
        <p:spPr>
          <a:xfrm>
            <a:off x="1626575" y="1441145"/>
            <a:ext cx="8721969" cy="40318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安装</a:t>
            </a:r>
            <a:r>
              <a:rPr lang="zh-CN" altLang="en-US" sz="3200" dirty="0">
                <a:solidFill>
                  <a:schemeClr val="tx1"/>
                </a:solidFill>
              </a:rPr>
              <a:t>须知</a:t>
            </a:r>
            <a:r>
              <a:rPr lang="zh-CN" altLang="en-US" sz="3200" dirty="0" smtClean="0">
                <a:solidFill>
                  <a:schemeClr val="tx1"/>
                </a:solidFill>
              </a:rPr>
              <a:t>：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R10</a:t>
            </a:r>
            <a:r>
              <a:rPr lang="zh-CN" altLang="en-US" sz="3200" dirty="0" smtClean="0">
                <a:solidFill>
                  <a:schemeClr val="tx1"/>
                </a:solidFill>
              </a:rPr>
              <a:t>安装包目前只能在</a:t>
            </a:r>
            <a:r>
              <a:rPr lang="en-US" altLang="zh-CN" sz="3200" dirty="0" smtClean="0">
                <a:solidFill>
                  <a:schemeClr val="tx1"/>
                </a:solidFill>
              </a:rPr>
              <a:t>win10/win11</a:t>
            </a:r>
            <a:r>
              <a:rPr lang="zh-CN" altLang="en-US" sz="3200" dirty="0" smtClean="0">
                <a:solidFill>
                  <a:schemeClr val="tx1"/>
                </a:solidFill>
              </a:rPr>
              <a:t>系统上运行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Win7</a:t>
            </a:r>
            <a:r>
              <a:rPr lang="zh-CN" altLang="en-US" sz="3200" dirty="0" smtClean="0">
                <a:solidFill>
                  <a:schemeClr val="tx1"/>
                </a:solidFill>
              </a:rPr>
              <a:t>系统不支持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zh-CN" altLang="en-US" sz="3200" dirty="0" smtClean="0">
                <a:solidFill>
                  <a:schemeClr val="tx1"/>
                </a:solidFill>
              </a:rPr>
              <a:t>其他系统未测试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www.mujudata.com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www.mujudata.com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7405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76F34D-EFDF-C387-BF5A-3BE0E123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34" y="1130078"/>
            <a:ext cx="8350798" cy="254485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AC0738B-39B9-D99F-EFEE-CA3096BFF981}"/>
              </a:ext>
            </a:extLst>
          </p:cNvPr>
          <p:cNvSpPr txBox="1"/>
          <p:nvPr/>
        </p:nvSpPr>
        <p:spPr>
          <a:xfrm>
            <a:off x="181469" y="114415"/>
            <a:ext cx="89714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打开</a:t>
            </a:r>
            <a:r>
              <a:rPr lang="en-US" altLang="zh-CN" sz="2000" dirty="0">
                <a:solidFill>
                  <a:srgbClr val="FF0000"/>
                </a:solidFill>
              </a:rPr>
              <a:t>autoformR10</a:t>
            </a:r>
            <a:r>
              <a:rPr lang="zh-CN" altLang="en-US" sz="2000" dirty="0">
                <a:solidFill>
                  <a:srgbClr val="FF0000"/>
                </a:solidFill>
              </a:rPr>
              <a:t>安装目录，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地址为</a:t>
            </a:r>
            <a:r>
              <a:rPr lang="nn-NO" altLang="zh-CN" sz="2000" dirty="0">
                <a:solidFill>
                  <a:srgbClr val="FF0000"/>
                </a:solidFill>
              </a:rPr>
              <a:t>C:\Program Files\AutoForm\AFplus\R10F\bin</a:t>
            </a:r>
          </a:p>
          <a:p>
            <a:r>
              <a:rPr lang="zh-CN" altLang="en-US" sz="2000" dirty="0">
                <a:solidFill>
                  <a:srgbClr val="FF0000"/>
                </a:solidFill>
              </a:rPr>
              <a:t>然后替换</a:t>
            </a:r>
            <a:r>
              <a:rPr lang="en-US" altLang="zh-CN" sz="2000" dirty="0">
                <a:solidFill>
                  <a:srgbClr val="FF0000"/>
                </a:solidFill>
              </a:rPr>
              <a:t>r10 bin</a:t>
            </a:r>
            <a:r>
              <a:rPr lang="zh-CN" altLang="en-US" sz="2000" dirty="0">
                <a:solidFill>
                  <a:srgbClr val="FF0000"/>
                </a:solidFill>
              </a:rPr>
              <a:t>目录下面的</a:t>
            </a:r>
            <a:r>
              <a:rPr lang="en-US" altLang="zh-CN" sz="2000" dirty="0">
                <a:solidFill>
                  <a:srgbClr val="FF0000"/>
                </a:solidFill>
              </a:rPr>
              <a:t>5</a:t>
            </a:r>
            <a:r>
              <a:rPr lang="zh-CN" altLang="en-US" sz="2000" dirty="0">
                <a:solidFill>
                  <a:srgbClr val="FF0000"/>
                </a:solidFill>
              </a:rPr>
              <a:t>个文件。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56100E3-73AF-3D87-722B-36B8102CD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96" y="3061070"/>
            <a:ext cx="6774801" cy="3418862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C3592F55-B99C-3A95-06CE-5AF5E2848D36}"/>
              </a:ext>
            </a:extLst>
          </p:cNvPr>
          <p:cNvCxnSpPr>
            <a:cxnSpLocks/>
          </p:cNvCxnSpPr>
          <p:nvPr/>
        </p:nvCxnSpPr>
        <p:spPr>
          <a:xfrm>
            <a:off x="4110535" y="2811841"/>
            <a:ext cx="1113275" cy="20255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F44E130-8594-A8D8-AB08-892A471F49E3}"/>
              </a:ext>
            </a:extLst>
          </p:cNvPr>
          <p:cNvSpPr txBox="1"/>
          <p:nvPr/>
        </p:nvSpPr>
        <p:spPr>
          <a:xfrm>
            <a:off x="4429528" y="2970103"/>
            <a:ext cx="1428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复制进去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841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575584FE-B110-6611-A476-411B3792EE07}"/>
              </a:ext>
            </a:extLst>
          </p:cNvPr>
          <p:cNvSpPr txBox="1"/>
          <p:nvPr/>
        </p:nvSpPr>
        <p:spPr>
          <a:xfrm>
            <a:off x="394533" y="336356"/>
            <a:ext cx="8971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修改环境变量，打开此电脑，空白处右键，选择属性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24A94D9-EE18-DCD8-B396-74B010A71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" y="831375"/>
            <a:ext cx="9776273" cy="592897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3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A790F59-CEDA-9709-20CF-B0B101D2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33" y="506530"/>
            <a:ext cx="8312729" cy="5767492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64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35463B2-D7BF-DF26-A0E9-3C425991F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06" y="548047"/>
            <a:ext cx="4695238" cy="5761905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xmlns="" id="{0F33BDCE-E252-82E8-45AF-1E3166E2B8EE}"/>
              </a:ext>
            </a:extLst>
          </p:cNvPr>
          <p:cNvSpPr/>
          <p:nvPr/>
        </p:nvSpPr>
        <p:spPr>
          <a:xfrm>
            <a:off x="4809479" y="2998828"/>
            <a:ext cx="1507723" cy="430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2410CA1-CD96-1CD6-643B-B84D1586E4E0}"/>
              </a:ext>
            </a:extLst>
          </p:cNvPr>
          <p:cNvSpPr txBox="1"/>
          <p:nvPr/>
        </p:nvSpPr>
        <p:spPr>
          <a:xfrm>
            <a:off x="5602736" y="5292486"/>
            <a:ext cx="281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AF_LICENSE_SERVER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80EACA5-B4D5-EE46-BA7B-0846BC05B15C}"/>
              </a:ext>
            </a:extLst>
          </p:cNvPr>
          <p:cNvSpPr txBox="1"/>
          <p:nvPr/>
        </p:nvSpPr>
        <p:spPr>
          <a:xfrm>
            <a:off x="8479440" y="5279539"/>
            <a:ext cx="2261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2375@127.0.0.1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AC284A1-726B-4A3F-4E5D-58DD29B1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02" y="191034"/>
            <a:ext cx="3939682" cy="415162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F243BD9-4FFA-F2F7-273D-F8FC292BFAB5}"/>
              </a:ext>
            </a:extLst>
          </p:cNvPr>
          <p:cNvSpPr txBox="1"/>
          <p:nvPr/>
        </p:nvSpPr>
        <p:spPr>
          <a:xfrm>
            <a:off x="5602736" y="5638119"/>
            <a:ext cx="2605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AF_LICENSE_TYPE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37B858CC-60DD-DD29-2215-CFE66ABCEDBA}"/>
              </a:ext>
            </a:extLst>
          </p:cNvPr>
          <p:cNvSpPr txBox="1"/>
          <p:nvPr/>
        </p:nvSpPr>
        <p:spPr>
          <a:xfrm>
            <a:off x="9273557" y="5623778"/>
            <a:ext cx="493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3EC0D5DF-10B9-62ED-54DE-4EC9EAB20CB8}"/>
              </a:ext>
            </a:extLst>
          </p:cNvPr>
          <p:cNvSpPr txBox="1"/>
          <p:nvPr/>
        </p:nvSpPr>
        <p:spPr>
          <a:xfrm>
            <a:off x="5602736" y="5993110"/>
            <a:ext cx="3577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AF_LICENSE_TYPE_FORMING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A89DDB02-31BD-DE63-5B9C-CE62C0ADEDFF}"/>
              </a:ext>
            </a:extLst>
          </p:cNvPr>
          <p:cNvSpPr txBox="1"/>
          <p:nvPr/>
        </p:nvSpPr>
        <p:spPr>
          <a:xfrm>
            <a:off x="9277307" y="6018203"/>
            <a:ext cx="489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E0DBC1B-E66A-915C-4ABE-8F73BC65742B}"/>
              </a:ext>
            </a:extLst>
          </p:cNvPr>
          <p:cNvSpPr txBox="1"/>
          <p:nvPr/>
        </p:nvSpPr>
        <p:spPr>
          <a:xfrm>
            <a:off x="5854513" y="4604033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修改成下面那样，没有的话新建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46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541AB44-8951-176D-8D4A-F7D733E93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36" y="783592"/>
            <a:ext cx="3033701" cy="589921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2BE0844-11B5-10E0-9C72-6E3783BE4971}"/>
              </a:ext>
            </a:extLst>
          </p:cNvPr>
          <p:cNvSpPr txBox="1"/>
          <p:nvPr/>
        </p:nvSpPr>
        <p:spPr>
          <a:xfrm>
            <a:off x="1389044" y="252106"/>
            <a:ext cx="10604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双击图标就可以打开了，如果</a:t>
            </a:r>
            <a:r>
              <a:rPr lang="en-US" altLang="zh-CN" dirty="0">
                <a:solidFill>
                  <a:srgbClr val="FF0000"/>
                </a:solidFill>
              </a:rPr>
              <a:t>R10</a:t>
            </a:r>
            <a:r>
              <a:rPr lang="zh-CN" altLang="en-US" dirty="0">
                <a:solidFill>
                  <a:srgbClr val="FF0000"/>
                </a:solidFill>
              </a:rPr>
              <a:t>打不开，就先开</a:t>
            </a:r>
            <a:r>
              <a:rPr lang="en-US" altLang="zh-CN" dirty="0">
                <a:solidFill>
                  <a:srgbClr val="FF0000"/>
                </a:solidFill>
              </a:rPr>
              <a:t>R8</a:t>
            </a:r>
            <a:r>
              <a:rPr lang="zh-CN" altLang="en-US" dirty="0">
                <a:solidFill>
                  <a:srgbClr val="FF0000"/>
                </a:solidFill>
              </a:rPr>
              <a:t>再开</a:t>
            </a:r>
            <a:r>
              <a:rPr lang="en-US" altLang="zh-CN" dirty="0">
                <a:solidFill>
                  <a:srgbClr val="FF0000"/>
                </a:solidFill>
              </a:rPr>
              <a:t>R10</a:t>
            </a:r>
            <a:r>
              <a:rPr lang="zh-CN" altLang="en-US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813F1D7-1178-AF6E-7E92-6590443B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56" y="621438"/>
            <a:ext cx="1076190" cy="124761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8EB33AB-9C74-2257-B0BF-A9E7B402D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769" y="2059619"/>
            <a:ext cx="1104762" cy="141904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EBA6D07-1749-DE24-0166-AA8CA6A3CB82}"/>
              </a:ext>
            </a:extLst>
          </p:cNvPr>
          <p:cNvSpPr txBox="1"/>
          <p:nvPr/>
        </p:nvSpPr>
        <p:spPr>
          <a:xfrm>
            <a:off x="4950471" y="1060581"/>
            <a:ext cx="3033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双击这个文件打开就是中文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4995D34-559C-92A0-FDED-5274F95A4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325" y="434043"/>
            <a:ext cx="3627819" cy="608924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BE08CD0C-F1A3-2202-632A-1D01C9F974E4}"/>
              </a:ext>
            </a:extLst>
          </p:cNvPr>
          <p:cNvCxnSpPr>
            <a:cxnSpLocks/>
          </p:cNvCxnSpPr>
          <p:nvPr/>
        </p:nvCxnSpPr>
        <p:spPr>
          <a:xfrm>
            <a:off x="5578112" y="1429913"/>
            <a:ext cx="434619" cy="6297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0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C0D1280-59D0-A60B-6F22-264C30CD4AF3}"/>
              </a:ext>
            </a:extLst>
          </p:cNvPr>
          <p:cNvSpPr txBox="1"/>
          <p:nvPr/>
        </p:nvSpPr>
        <p:spPr>
          <a:xfrm>
            <a:off x="3045675" y="3886464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序号</a:t>
            </a:r>
            <a:r>
              <a:rPr lang="en-US" altLang="zh-CN" sz="2800" dirty="0">
                <a:solidFill>
                  <a:srgbClr val="FF0000"/>
                </a:solidFill>
              </a:rPr>
              <a:t>1   </a:t>
            </a:r>
            <a:r>
              <a:rPr lang="zh-CN" altLang="en-US" sz="2800" dirty="0">
                <a:solidFill>
                  <a:srgbClr val="FF0000"/>
                </a:solidFill>
              </a:rPr>
              <a:t>目录下的文件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317AFF4-18D5-40C4-0574-ABAC27D37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75" y="4535376"/>
            <a:ext cx="6382950" cy="169046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2734F82-1B1C-6B2E-E438-F56C593F6A23}"/>
              </a:ext>
            </a:extLst>
          </p:cNvPr>
          <p:cNvSpPr txBox="1"/>
          <p:nvPr/>
        </p:nvSpPr>
        <p:spPr>
          <a:xfrm>
            <a:off x="681086" y="948776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将文件解压缩，文件如下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5D6DA34-3103-4122-05EC-BC21EDC722AE}"/>
              </a:ext>
            </a:extLst>
          </p:cNvPr>
          <p:cNvSpPr txBox="1"/>
          <p:nvPr/>
        </p:nvSpPr>
        <p:spPr>
          <a:xfrm>
            <a:off x="445105" y="331384"/>
            <a:ext cx="11306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先卸载电脑上其它版本的</a:t>
            </a:r>
            <a:r>
              <a:rPr lang="en-US" altLang="zh-CN" sz="2800" dirty="0" err="1">
                <a:solidFill>
                  <a:srgbClr val="FF0000"/>
                </a:solidFill>
              </a:rPr>
              <a:t>Autoform</a:t>
            </a:r>
            <a:r>
              <a:rPr lang="zh-CN" altLang="en-US" sz="2800" dirty="0">
                <a:solidFill>
                  <a:srgbClr val="FF0000"/>
                </a:solidFill>
              </a:rPr>
              <a:t>和</a:t>
            </a:r>
            <a:r>
              <a:rPr lang="en-US" altLang="zh-CN" sz="2800" dirty="0">
                <a:solidFill>
                  <a:srgbClr val="FF0000"/>
                </a:solidFill>
              </a:rPr>
              <a:t>License</a:t>
            </a:r>
            <a:r>
              <a:rPr lang="zh-CN" altLang="en-US" sz="2800" dirty="0">
                <a:solidFill>
                  <a:srgbClr val="FF0000"/>
                </a:solidFill>
              </a:rPr>
              <a:t>服务，</a:t>
            </a:r>
            <a:r>
              <a:rPr lang="en-US" altLang="zh-CN" sz="2800" dirty="0">
                <a:solidFill>
                  <a:srgbClr val="FF0000"/>
                </a:solidFill>
              </a:rPr>
              <a:t>R10</a:t>
            </a:r>
            <a:r>
              <a:rPr lang="zh-CN" altLang="en-US" sz="2800" dirty="0">
                <a:solidFill>
                  <a:srgbClr val="FF0000"/>
                </a:solidFill>
              </a:rPr>
              <a:t>只能和</a:t>
            </a:r>
            <a:r>
              <a:rPr lang="en-US" altLang="zh-CN" sz="2800" dirty="0">
                <a:solidFill>
                  <a:srgbClr val="FF0000"/>
                </a:solidFill>
              </a:rPr>
              <a:t>R8</a:t>
            </a:r>
            <a:r>
              <a:rPr lang="zh-CN" altLang="en-US" sz="2800" dirty="0">
                <a:solidFill>
                  <a:srgbClr val="FF0000"/>
                </a:solidFill>
              </a:rPr>
              <a:t>共存。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51" y="1750402"/>
            <a:ext cx="6859539" cy="174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96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88A8231-750D-68AE-B352-35B7AFCB1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72" y="258245"/>
            <a:ext cx="4173642" cy="32750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14667A-5AE6-96C0-240A-E63C4EB19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88" y="258245"/>
            <a:ext cx="4173643" cy="3275068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xmlns="" id="{F73B8151-1DC0-BF87-9CD7-76808EBE6856}"/>
              </a:ext>
            </a:extLst>
          </p:cNvPr>
          <p:cNvSpPr/>
          <p:nvPr/>
        </p:nvSpPr>
        <p:spPr>
          <a:xfrm>
            <a:off x="5342139" y="1771491"/>
            <a:ext cx="1507723" cy="430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94E9EBA-5E26-65FF-7ABB-77C50B378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389" y="3684233"/>
            <a:ext cx="4173642" cy="3275068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xmlns="" id="{F7415028-EFF4-AFDB-6A2C-DED116958C26}"/>
              </a:ext>
            </a:extLst>
          </p:cNvPr>
          <p:cNvSpPr/>
          <p:nvPr/>
        </p:nvSpPr>
        <p:spPr>
          <a:xfrm rot="5400000">
            <a:off x="8578261" y="3411629"/>
            <a:ext cx="905894" cy="430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xmlns="" id="{7DC2E409-9D05-9EE3-5ECA-ECA1C754F0BA}"/>
              </a:ext>
            </a:extLst>
          </p:cNvPr>
          <p:cNvSpPr/>
          <p:nvPr/>
        </p:nvSpPr>
        <p:spPr>
          <a:xfrm rot="10800000">
            <a:off x="5342139" y="5106681"/>
            <a:ext cx="1545454" cy="430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FA51EFD-57DB-61F7-B979-31F38DF6B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928" y="3635778"/>
            <a:ext cx="3998683" cy="3137777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88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600DEE9-79B5-9786-0ED9-98F183D28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281" y="-151223"/>
            <a:ext cx="4293185" cy="338250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1975F72-3E1E-7A03-D317-3553DD783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57" y="3626714"/>
            <a:ext cx="4237834" cy="3325439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xmlns="" id="{F73B8151-1DC0-BF87-9CD7-76808EBE6856}"/>
              </a:ext>
            </a:extLst>
          </p:cNvPr>
          <p:cNvSpPr/>
          <p:nvPr/>
        </p:nvSpPr>
        <p:spPr>
          <a:xfrm>
            <a:off x="5342139" y="1771491"/>
            <a:ext cx="1507723" cy="430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xmlns="" id="{F7415028-EFF4-AFDB-6A2C-DED116958C26}"/>
              </a:ext>
            </a:extLst>
          </p:cNvPr>
          <p:cNvSpPr/>
          <p:nvPr/>
        </p:nvSpPr>
        <p:spPr>
          <a:xfrm rot="5400000">
            <a:off x="8578261" y="3411629"/>
            <a:ext cx="905894" cy="430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xmlns="" id="{7DC2E409-9D05-9EE3-5ECA-ECA1C754F0BA}"/>
              </a:ext>
            </a:extLst>
          </p:cNvPr>
          <p:cNvSpPr/>
          <p:nvPr/>
        </p:nvSpPr>
        <p:spPr>
          <a:xfrm rot="10800000">
            <a:off x="5342139" y="5106681"/>
            <a:ext cx="1545454" cy="430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34ED8FB-FCA5-DBDE-18B6-7414C6B54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00" y="0"/>
            <a:ext cx="4310562" cy="33825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956B5B7-A09B-EEE0-43C8-92D48CA90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89" y="3487078"/>
            <a:ext cx="4237834" cy="3325439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52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360FC2-6EF9-70A8-0786-1E8A289B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55" y="211652"/>
            <a:ext cx="6361905" cy="264761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A9D1160-3869-127C-475C-F1C7C65A08EB}"/>
              </a:ext>
            </a:extLst>
          </p:cNvPr>
          <p:cNvSpPr txBox="1"/>
          <p:nvPr/>
        </p:nvSpPr>
        <p:spPr>
          <a:xfrm>
            <a:off x="5620200" y="1618518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打开目录</a:t>
            </a:r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xmlns="" id="{7DE2BEB8-4453-9680-0836-6D2411CA3BDB}"/>
              </a:ext>
            </a:extLst>
          </p:cNvPr>
          <p:cNvSpPr/>
          <p:nvPr/>
        </p:nvSpPr>
        <p:spPr>
          <a:xfrm rot="5400000">
            <a:off x="4952167" y="1665043"/>
            <a:ext cx="905894" cy="4301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02BF991-5297-F9A3-B7CD-14A796AAE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431" y="2473142"/>
            <a:ext cx="6647619" cy="220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D55AC0B-69DB-0C81-37FF-6FFEC89B3EE8}"/>
              </a:ext>
            </a:extLst>
          </p:cNvPr>
          <p:cNvSpPr txBox="1"/>
          <p:nvPr/>
        </p:nvSpPr>
        <p:spPr>
          <a:xfrm>
            <a:off x="2498431" y="381319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直接双击，全自动安装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5F0418-E321-7B87-5ADA-A78166F8A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35" y="4492721"/>
            <a:ext cx="3790476" cy="14380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EA90DF4-9DC6-5D0B-4FB2-C5C522EB5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089" y="4423593"/>
            <a:ext cx="4123809" cy="116190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CD8937EE-A7BD-E2A4-16FE-27ADA782B640}"/>
              </a:ext>
            </a:extLst>
          </p:cNvPr>
          <p:cNvSpPr txBox="1"/>
          <p:nvPr/>
        </p:nvSpPr>
        <p:spPr>
          <a:xfrm>
            <a:off x="7225661" y="5585498"/>
            <a:ext cx="4625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出现这个界面直接关掉就行，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zh-CN" altLang="en-US" sz="2800" dirty="0">
                <a:solidFill>
                  <a:srgbClr val="FF0000"/>
                </a:solidFill>
              </a:rPr>
              <a:t>没出现不用管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27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08A9512-CDFC-8361-520D-1C2B02F78FE7}"/>
              </a:ext>
            </a:extLst>
          </p:cNvPr>
          <p:cNvSpPr txBox="1"/>
          <p:nvPr/>
        </p:nvSpPr>
        <p:spPr>
          <a:xfrm>
            <a:off x="1991209" y="805112"/>
            <a:ext cx="6973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打开安装目录，替换</a:t>
            </a:r>
            <a:r>
              <a:rPr lang="en-US" altLang="zh-CN" sz="2800" dirty="0">
                <a:solidFill>
                  <a:srgbClr val="FF0000"/>
                </a:solidFill>
              </a:rPr>
              <a:t>RML</a:t>
            </a:r>
            <a:r>
              <a:rPr lang="zh-CN" altLang="en-US" sz="2800" dirty="0">
                <a:solidFill>
                  <a:srgbClr val="FF0000"/>
                </a:solidFill>
              </a:rPr>
              <a:t>文件，先停止服务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8147A11-0185-C5A2-95A6-A64E9389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481" y="1636069"/>
            <a:ext cx="4604619" cy="4550127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19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0587176-F06F-FC7F-DBA8-FCD4362A4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64" y="2705272"/>
            <a:ext cx="6670521" cy="27169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741AB31-D885-362D-2B50-FD4166340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73" y="729952"/>
            <a:ext cx="4657143" cy="163809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AC0738B-39B9-D99F-EFEE-CA3096BFF981}"/>
              </a:ext>
            </a:extLst>
          </p:cNvPr>
          <p:cNvSpPr txBox="1"/>
          <p:nvPr/>
        </p:nvSpPr>
        <p:spPr>
          <a:xfrm>
            <a:off x="1067433" y="5883809"/>
            <a:ext cx="8971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</a:rPr>
              <a:t>打开安装目录，三个文件复制到</a:t>
            </a:r>
            <a:r>
              <a:rPr lang="en-US" altLang="zh-CN" dirty="0">
                <a:solidFill>
                  <a:srgbClr val="FF0000"/>
                </a:solidFill>
              </a:rPr>
              <a:t>RLM_v12.0BL2</a:t>
            </a:r>
            <a:r>
              <a:rPr lang="zh-CN" altLang="en-US" dirty="0">
                <a:solidFill>
                  <a:srgbClr val="FF0000"/>
                </a:solidFill>
              </a:rPr>
              <a:t>安装目录下，前面让你记住的地址。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一般为</a:t>
            </a:r>
            <a:r>
              <a:rPr lang="nn-NO" altLang="zh-CN" dirty="0">
                <a:solidFill>
                  <a:srgbClr val="FF0000"/>
                </a:solidFill>
              </a:rPr>
              <a:t>X:\Program Files\RLM_v12.0BL2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BCB81D7-F0A9-43DE-5CB3-486C5231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137" y="702780"/>
            <a:ext cx="6054389" cy="1692437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76C05042-DE14-B433-7D7B-DC89466A7479}"/>
              </a:ext>
            </a:extLst>
          </p:cNvPr>
          <p:cNvCxnSpPr>
            <a:cxnSpLocks/>
          </p:cNvCxnSpPr>
          <p:nvPr/>
        </p:nvCxnSpPr>
        <p:spPr>
          <a:xfrm flipH="1">
            <a:off x="6096001" y="2070847"/>
            <a:ext cx="242046" cy="2133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>
            <a:extLst>
              <a:ext uri="{FF2B5EF4-FFF2-40B4-BE49-F238E27FC236}">
                <a16:creationId xmlns:a16="http://schemas.microsoft.com/office/drawing/2014/main" xmlns="" id="{A7B51701-59FA-4854-8CB9-670AEE257E26}"/>
              </a:ext>
            </a:extLst>
          </p:cNvPr>
          <p:cNvSpPr txBox="1"/>
          <p:nvPr/>
        </p:nvSpPr>
        <p:spPr>
          <a:xfrm>
            <a:off x="6338047" y="2937592"/>
            <a:ext cx="1428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复制</a:t>
            </a:r>
            <a:r>
              <a:rPr lang="zh-CN" altLang="en-US" sz="2000" dirty="0">
                <a:solidFill>
                  <a:srgbClr val="FF0000"/>
                </a:solidFill>
              </a:rPr>
              <a:t>替换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32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A705559-D3D8-1E98-D2BA-E03B72790E30}"/>
              </a:ext>
            </a:extLst>
          </p:cNvPr>
          <p:cNvSpPr txBox="1"/>
          <p:nvPr/>
        </p:nvSpPr>
        <p:spPr>
          <a:xfrm>
            <a:off x="953716" y="95458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再启动服务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D7CE931-2EB0-1A1A-811E-B71E68AAF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936" y="381213"/>
            <a:ext cx="5503569" cy="5438438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3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B25DA8E-EE1E-86E4-DDE5-79F1D600E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63" y="1211698"/>
            <a:ext cx="8659775" cy="200831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AC0738B-39B9-D99F-EFEE-CA3096BFF981}"/>
              </a:ext>
            </a:extLst>
          </p:cNvPr>
          <p:cNvSpPr txBox="1"/>
          <p:nvPr/>
        </p:nvSpPr>
        <p:spPr>
          <a:xfrm>
            <a:off x="181469" y="114415"/>
            <a:ext cx="89714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打开</a:t>
            </a:r>
            <a:r>
              <a:rPr lang="en-US" altLang="zh-CN" sz="2000" dirty="0">
                <a:solidFill>
                  <a:srgbClr val="FF0000"/>
                </a:solidFill>
              </a:rPr>
              <a:t>autoformR8</a:t>
            </a:r>
            <a:r>
              <a:rPr lang="zh-CN" altLang="en-US" sz="2000" dirty="0">
                <a:solidFill>
                  <a:srgbClr val="FF0000"/>
                </a:solidFill>
              </a:rPr>
              <a:t>安装目录，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000" dirty="0">
                <a:solidFill>
                  <a:srgbClr val="FF0000"/>
                </a:solidFill>
              </a:rPr>
              <a:t>地址为</a:t>
            </a:r>
            <a:r>
              <a:rPr lang="nn-NO" altLang="zh-CN" sz="2000" dirty="0">
                <a:solidFill>
                  <a:srgbClr val="FF0000"/>
                </a:solidFill>
              </a:rPr>
              <a:t>C D E F</a:t>
            </a:r>
            <a:r>
              <a:rPr lang="zh-CN" altLang="en-US" sz="2000" dirty="0">
                <a:solidFill>
                  <a:srgbClr val="FF0000"/>
                </a:solidFill>
              </a:rPr>
              <a:t>盘的</a:t>
            </a:r>
            <a:r>
              <a:rPr lang="nn-NO" altLang="zh-CN" sz="2000" dirty="0">
                <a:solidFill>
                  <a:srgbClr val="FF0000"/>
                </a:solidFill>
              </a:rPr>
              <a:t>:\Program Files\AutoForm\AFplus\R8F\bin</a:t>
            </a:r>
          </a:p>
          <a:p>
            <a:r>
              <a:rPr lang="zh-CN" altLang="en-US" sz="2000" dirty="0">
                <a:solidFill>
                  <a:srgbClr val="FF0000"/>
                </a:solidFill>
              </a:rPr>
              <a:t>替换</a:t>
            </a:r>
            <a:r>
              <a:rPr lang="en-US" altLang="zh-CN" sz="2000" dirty="0">
                <a:solidFill>
                  <a:srgbClr val="FF0000"/>
                </a:solidFill>
              </a:rPr>
              <a:t>r8 bin</a:t>
            </a:r>
            <a:r>
              <a:rPr lang="zh-CN" altLang="en-US" sz="2000" dirty="0">
                <a:solidFill>
                  <a:srgbClr val="FF0000"/>
                </a:solidFill>
              </a:rPr>
              <a:t>目录下面的</a:t>
            </a:r>
            <a:r>
              <a:rPr lang="en-US" altLang="zh-CN" sz="2000" dirty="0">
                <a:solidFill>
                  <a:srgbClr val="FF0000"/>
                </a:solidFill>
              </a:rPr>
              <a:t>2</a:t>
            </a:r>
            <a:r>
              <a:rPr lang="zh-CN" altLang="en-US" sz="2000" dirty="0">
                <a:solidFill>
                  <a:srgbClr val="FF0000"/>
                </a:solidFill>
              </a:rPr>
              <a:t>个文件。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1D6008E-107D-D110-BE4D-6D4092B59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63" y="3220010"/>
            <a:ext cx="7289449" cy="3375410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9D59416E-6530-ABAF-84EE-A3C94643D175}"/>
              </a:ext>
            </a:extLst>
          </p:cNvPr>
          <p:cNvCxnSpPr>
            <a:cxnSpLocks/>
          </p:cNvCxnSpPr>
          <p:nvPr/>
        </p:nvCxnSpPr>
        <p:spPr>
          <a:xfrm>
            <a:off x="3002704" y="2672190"/>
            <a:ext cx="1113275" cy="20255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7B51701-59FA-4854-8CB9-670AEE257E26}"/>
              </a:ext>
            </a:extLst>
          </p:cNvPr>
          <p:cNvSpPr txBox="1"/>
          <p:nvPr/>
        </p:nvSpPr>
        <p:spPr>
          <a:xfrm>
            <a:off x="3238345" y="2841678"/>
            <a:ext cx="1428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复制进去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www.mujudata.com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111052"/>
      </p:ext>
    </p:extLst>
  </p:cSld>
  <p:clrMapOvr>
    <a:masterClrMapping/>
  </p:clrMapOvr>
</p:sld>
</file>

<file path=ppt/theme/theme1.xml><?xml version="1.0" encoding="utf-8"?>
<a:theme xmlns:a="http://schemas.openxmlformats.org/drawingml/2006/main" name="技巧">
  <a:themeElements>
    <a:clrScheme name="技巧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技巧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83</TotalTime>
  <Words>246</Words>
  <Application>Microsoft Office PowerPoint</Application>
  <PresentationFormat>自定义</PresentationFormat>
  <Paragraphs>52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myqq1991</dc:creator>
  <cp:lastModifiedBy>User</cp:lastModifiedBy>
  <cp:revision>34</cp:revision>
  <dcterms:created xsi:type="dcterms:W3CDTF">2022-11-15T11:47:46Z</dcterms:created>
  <dcterms:modified xsi:type="dcterms:W3CDTF">2023-06-20T06:40:30Z</dcterms:modified>
</cp:coreProperties>
</file>